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7.png" ContentType="image/png"/>
  <Override PartName="/ppt/media/image29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0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1720" cy="6855840"/>
            <a:chOff x="-14400" y="0"/>
            <a:chExt cx="12051720" cy="685584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18960" cy="6855840"/>
              <a:chOff x="-14400" y="0"/>
              <a:chExt cx="1218960" cy="685584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1600" cy="217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7560" cy="18090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7560" cy="14281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0120" cy="9108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0120" cy="52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59840" cy="1454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4"/>
              <p:cNvSpPr/>
              <p:nvPr/>
            </p:nvSpPr>
            <p:spPr>
              <a:xfrm>
                <a:off x="-360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1680" cy="1249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5440" cy="4788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0760" cy="474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2320" cy="1058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1600" cy="217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7560" cy="17996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3520" cy="12139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2600" cy="14234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0120" cy="9108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5440" cy="5155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5160" cy="1454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2480" cy="6846480"/>
              <a:chOff x="11364840" y="0"/>
              <a:chExt cx="672480" cy="684648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5440" cy="5104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5160" cy="1501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684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6280" cy="11520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5160" cy="1533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2760" cy="15426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684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5640" cy="17996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1600" cy="250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2920" cy="6855840"/>
            <a:chOff x="0" y="0"/>
            <a:chExt cx="2302920" cy="685584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1600" cy="21790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6280" cy="44794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0120" cy="9057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4040" cy="17996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69360" cy="14234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0120" cy="9108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6880" cy="5202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59840" cy="1454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0120" cy="9057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5880" cy="12139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5160" cy="1551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1040" cy="2646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1040" cy="2678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7440" cy="15566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2760" cy="17758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1600" cy="24084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88280" cy="4597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2040" cy="7534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4520" cy="1580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6120" cy="40237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0760" cy="4741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7280" cy="1058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0760" cy="4726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728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2320" cy="4503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728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1600" cy="21790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69360" cy="17996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5600" cy="28584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69360" cy="14234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0120" cy="9108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6880" cy="5248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5160" cy="1454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1120" cy="51015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3600" cy="1836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grpSp>
        <p:nvGrpSpPr>
          <p:cNvPr id="136" name="Group 1"/>
          <p:cNvGrpSpPr/>
          <p:nvPr/>
        </p:nvGrpSpPr>
        <p:grpSpPr>
          <a:xfrm>
            <a:off x="-14400" y="0"/>
            <a:ext cx="12051720" cy="6855840"/>
            <a:chOff x="-14400" y="0"/>
            <a:chExt cx="12051720" cy="6855840"/>
          </a:xfrm>
        </p:grpSpPr>
        <p:grpSp>
          <p:nvGrpSpPr>
            <p:cNvPr id="137" name="Group 2"/>
            <p:cNvGrpSpPr/>
            <p:nvPr/>
          </p:nvGrpSpPr>
          <p:grpSpPr>
            <a:xfrm>
              <a:off x="-14400" y="0"/>
              <a:ext cx="1218960" cy="6855840"/>
              <a:chOff x="-14400" y="0"/>
              <a:chExt cx="1218960" cy="6855840"/>
            </a:xfrm>
          </p:grpSpPr>
          <p:sp>
            <p:nvSpPr>
              <p:cNvPr id="138" name="CustomShape 3"/>
              <p:cNvSpPr/>
              <p:nvPr/>
            </p:nvSpPr>
            <p:spPr>
              <a:xfrm>
                <a:off x="114480" y="4680"/>
                <a:ext cx="21600" cy="217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4"/>
              <p:cNvSpPr/>
              <p:nvPr/>
            </p:nvSpPr>
            <p:spPr>
              <a:xfrm>
                <a:off x="33480" y="217656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5"/>
              <p:cNvSpPr/>
              <p:nvPr/>
            </p:nvSpPr>
            <p:spPr>
              <a:xfrm>
                <a:off x="28440" y="40212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6"/>
              <p:cNvSpPr/>
              <p:nvPr/>
            </p:nvSpPr>
            <p:spPr>
              <a:xfrm>
                <a:off x="200160" y="4680"/>
                <a:ext cx="367560" cy="18090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7"/>
              <p:cNvSpPr/>
              <p:nvPr/>
            </p:nvSpPr>
            <p:spPr>
              <a:xfrm>
                <a:off x="503280" y="18018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8"/>
              <p:cNvSpPr/>
              <p:nvPr/>
            </p:nvSpPr>
            <p:spPr>
              <a:xfrm>
                <a:off x="285840" y="4680"/>
                <a:ext cx="367560" cy="14281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9"/>
              <p:cNvSpPr/>
              <p:nvPr/>
            </p:nvSpPr>
            <p:spPr>
              <a:xfrm>
                <a:off x="546120" y="0"/>
                <a:ext cx="150120" cy="9108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10"/>
              <p:cNvSpPr/>
              <p:nvPr/>
            </p:nvSpPr>
            <p:spPr>
              <a:xfrm>
                <a:off x="588960" y="142092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11"/>
              <p:cNvSpPr/>
              <p:nvPr/>
            </p:nvSpPr>
            <p:spPr>
              <a:xfrm>
                <a:off x="588960" y="9032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12"/>
              <p:cNvSpPr/>
              <p:nvPr/>
            </p:nvSpPr>
            <p:spPr>
              <a:xfrm>
                <a:off x="641520" y="0"/>
                <a:ext cx="420120" cy="52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3"/>
              <p:cNvSpPr/>
              <p:nvPr/>
            </p:nvSpPr>
            <p:spPr>
              <a:xfrm>
                <a:off x="1020600" y="488880"/>
                <a:ext cx="159840" cy="1454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Line 14"/>
              <p:cNvSpPr/>
              <p:nvPr/>
            </p:nvSpPr>
            <p:spPr>
              <a:xfrm>
                <a:off x="-360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5"/>
              <p:cNvSpPr/>
              <p:nvPr/>
            </p:nvSpPr>
            <p:spPr>
              <a:xfrm>
                <a:off x="9360" y="1801800"/>
                <a:ext cx="121680" cy="1249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6"/>
              <p:cNvSpPr/>
              <p:nvPr/>
            </p:nvSpPr>
            <p:spPr>
              <a:xfrm>
                <a:off x="-9360" y="3549600"/>
                <a:ext cx="145440" cy="4788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7"/>
              <p:cNvSpPr/>
              <p:nvPr/>
            </p:nvSpPr>
            <p:spPr>
              <a:xfrm>
                <a:off x="128520" y="1382760"/>
                <a:ext cx="140760" cy="474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8"/>
              <p:cNvSpPr/>
              <p:nvPr/>
            </p:nvSpPr>
            <p:spPr>
              <a:xfrm>
                <a:off x="204840" y="1849320"/>
                <a:ext cx="112320" cy="1058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9"/>
              <p:cNvSpPr/>
              <p:nvPr/>
            </p:nvSpPr>
            <p:spPr>
              <a:xfrm>
                <a:off x="133200" y="4662360"/>
                <a:ext cx="21600" cy="217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20"/>
              <p:cNvSpPr/>
              <p:nvPr/>
            </p:nvSpPr>
            <p:spPr>
              <a:xfrm>
                <a:off x="223920" y="5041800"/>
                <a:ext cx="367560" cy="17996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21"/>
              <p:cNvSpPr/>
              <p:nvPr/>
            </p:nvSpPr>
            <p:spPr>
              <a:xfrm>
                <a:off x="52560" y="44816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22"/>
              <p:cNvSpPr/>
              <p:nvPr/>
            </p:nvSpPr>
            <p:spPr>
              <a:xfrm>
                <a:off x="-14400" y="5627520"/>
                <a:ext cx="83520" cy="12139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3"/>
              <p:cNvSpPr/>
              <p:nvPr/>
            </p:nvSpPr>
            <p:spPr>
              <a:xfrm>
                <a:off x="527040" y="48672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4"/>
              <p:cNvSpPr/>
              <p:nvPr/>
            </p:nvSpPr>
            <p:spPr>
              <a:xfrm>
                <a:off x="309600" y="5423040"/>
                <a:ext cx="372600" cy="14234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5"/>
              <p:cNvSpPr/>
              <p:nvPr/>
            </p:nvSpPr>
            <p:spPr>
              <a:xfrm>
                <a:off x="569880" y="5945040"/>
                <a:ext cx="150120" cy="9108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6"/>
              <p:cNvSpPr/>
              <p:nvPr/>
            </p:nvSpPr>
            <p:spPr>
              <a:xfrm>
                <a:off x="612720" y="52466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7"/>
              <p:cNvSpPr/>
              <p:nvPr/>
            </p:nvSpPr>
            <p:spPr>
              <a:xfrm>
                <a:off x="612720" y="576432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8"/>
              <p:cNvSpPr/>
              <p:nvPr/>
            </p:nvSpPr>
            <p:spPr>
              <a:xfrm>
                <a:off x="669960" y="6330960"/>
                <a:ext cx="415440" cy="5155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9"/>
              <p:cNvSpPr/>
              <p:nvPr/>
            </p:nvSpPr>
            <p:spPr>
              <a:xfrm>
                <a:off x="1049400" y="6221520"/>
                <a:ext cx="155160" cy="1454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5" name="Group 30"/>
            <p:cNvGrpSpPr/>
            <p:nvPr/>
          </p:nvGrpSpPr>
          <p:grpSpPr>
            <a:xfrm>
              <a:off x="11364840" y="0"/>
              <a:ext cx="672480" cy="6846480"/>
              <a:chOff x="11364840" y="0"/>
              <a:chExt cx="672480" cy="6846480"/>
            </a:xfrm>
          </p:grpSpPr>
          <p:sp>
            <p:nvSpPr>
              <p:cNvPr id="166" name="CustomShape 31"/>
              <p:cNvSpPr/>
              <p:nvPr/>
            </p:nvSpPr>
            <p:spPr>
              <a:xfrm>
                <a:off x="11484000" y="0"/>
                <a:ext cx="415440" cy="5104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32"/>
              <p:cNvSpPr/>
              <p:nvPr/>
            </p:nvSpPr>
            <p:spPr>
              <a:xfrm>
                <a:off x="11364840" y="474840"/>
                <a:ext cx="155160" cy="1501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33"/>
              <p:cNvSpPr/>
              <p:nvPr/>
            </p:nvSpPr>
            <p:spPr>
              <a:xfrm>
                <a:off x="11631600" y="1539720"/>
                <a:ext cx="18684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34"/>
              <p:cNvSpPr/>
              <p:nvPr/>
            </p:nvSpPr>
            <p:spPr>
              <a:xfrm>
                <a:off x="11531520" y="5694480"/>
                <a:ext cx="296280" cy="11520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5"/>
              <p:cNvSpPr/>
              <p:nvPr/>
            </p:nvSpPr>
            <p:spPr>
              <a:xfrm>
                <a:off x="11773080" y="5551560"/>
                <a:ext cx="155160" cy="1533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6"/>
              <p:cNvSpPr/>
              <p:nvPr/>
            </p:nvSpPr>
            <p:spPr>
              <a:xfrm>
                <a:off x="11711160" y="4680"/>
                <a:ext cx="302760" cy="15426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7"/>
              <p:cNvSpPr/>
              <p:nvPr/>
            </p:nvSpPr>
            <p:spPr>
              <a:xfrm>
                <a:off x="11636280" y="4867200"/>
                <a:ext cx="18684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8"/>
              <p:cNvSpPr/>
              <p:nvPr/>
            </p:nvSpPr>
            <p:spPr>
              <a:xfrm>
                <a:off x="11441160" y="5046840"/>
                <a:ext cx="305640" cy="17996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9"/>
              <p:cNvSpPr/>
              <p:nvPr/>
            </p:nvSpPr>
            <p:spPr>
              <a:xfrm>
                <a:off x="11849040" y="641664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40"/>
              <p:cNvSpPr/>
              <p:nvPr/>
            </p:nvSpPr>
            <p:spPr>
              <a:xfrm>
                <a:off x="11939760" y="6595920"/>
                <a:ext cx="21600" cy="250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76" name="Group 41"/>
          <p:cNvGrpSpPr/>
          <p:nvPr/>
        </p:nvGrpSpPr>
        <p:grpSpPr>
          <a:xfrm>
            <a:off x="0" y="0"/>
            <a:ext cx="2302920" cy="6855840"/>
            <a:chOff x="0" y="0"/>
            <a:chExt cx="2302920" cy="6855840"/>
          </a:xfrm>
        </p:grpSpPr>
        <p:sp>
          <p:nvSpPr>
            <p:cNvPr id="177" name="CustomShape 42"/>
            <p:cNvSpPr/>
            <p:nvPr/>
          </p:nvSpPr>
          <p:spPr>
            <a:xfrm>
              <a:off x="1209600" y="4680"/>
              <a:ext cx="21600" cy="21790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43"/>
            <p:cNvSpPr/>
            <p:nvPr/>
          </p:nvSpPr>
          <p:spPr>
            <a:xfrm>
              <a:off x="1128600" y="217656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44"/>
            <p:cNvSpPr/>
            <p:nvPr/>
          </p:nvSpPr>
          <p:spPr>
            <a:xfrm>
              <a:off x="1123920" y="40212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45"/>
            <p:cNvSpPr/>
            <p:nvPr/>
          </p:nvSpPr>
          <p:spPr>
            <a:xfrm>
              <a:off x="414360" y="9360"/>
              <a:ext cx="26280" cy="44794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46"/>
            <p:cNvSpPr/>
            <p:nvPr/>
          </p:nvSpPr>
          <p:spPr>
            <a:xfrm>
              <a:off x="333360" y="4481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47"/>
            <p:cNvSpPr/>
            <p:nvPr/>
          </p:nvSpPr>
          <p:spPr>
            <a:xfrm>
              <a:off x="190440" y="9360"/>
              <a:ext cx="150120" cy="9057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48"/>
            <p:cNvSpPr/>
            <p:nvPr/>
          </p:nvSpPr>
          <p:spPr>
            <a:xfrm>
              <a:off x="1290600" y="14400"/>
              <a:ext cx="374040" cy="17996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49"/>
            <p:cNvSpPr/>
            <p:nvPr/>
          </p:nvSpPr>
          <p:spPr>
            <a:xfrm>
              <a:off x="1600200" y="18018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50"/>
            <p:cNvSpPr/>
            <p:nvPr/>
          </p:nvSpPr>
          <p:spPr>
            <a:xfrm>
              <a:off x="1380960" y="9360"/>
              <a:ext cx="369360" cy="14234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51"/>
            <p:cNvSpPr/>
            <p:nvPr/>
          </p:nvSpPr>
          <p:spPr>
            <a:xfrm>
              <a:off x="1643040" y="0"/>
              <a:ext cx="150120" cy="9108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52"/>
            <p:cNvSpPr/>
            <p:nvPr/>
          </p:nvSpPr>
          <p:spPr>
            <a:xfrm>
              <a:off x="1685880" y="14209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53"/>
            <p:cNvSpPr/>
            <p:nvPr/>
          </p:nvSpPr>
          <p:spPr>
            <a:xfrm>
              <a:off x="168588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54"/>
            <p:cNvSpPr/>
            <p:nvPr/>
          </p:nvSpPr>
          <p:spPr>
            <a:xfrm>
              <a:off x="1743120" y="4680"/>
              <a:ext cx="416880" cy="5202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55"/>
            <p:cNvSpPr/>
            <p:nvPr/>
          </p:nvSpPr>
          <p:spPr>
            <a:xfrm>
              <a:off x="2119320" y="488880"/>
              <a:ext cx="159840" cy="1454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56"/>
            <p:cNvSpPr/>
            <p:nvPr/>
          </p:nvSpPr>
          <p:spPr>
            <a:xfrm>
              <a:off x="952560" y="4680"/>
              <a:ext cx="150120" cy="9057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57"/>
            <p:cNvSpPr/>
            <p:nvPr/>
          </p:nvSpPr>
          <p:spPr>
            <a:xfrm>
              <a:off x="86688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58"/>
            <p:cNvSpPr/>
            <p:nvPr/>
          </p:nvSpPr>
          <p:spPr>
            <a:xfrm>
              <a:off x="890640" y="15541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59"/>
            <p:cNvSpPr/>
            <p:nvPr/>
          </p:nvSpPr>
          <p:spPr>
            <a:xfrm>
              <a:off x="738360" y="5622840"/>
              <a:ext cx="335880" cy="12139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60"/>
            <p:cNvSpPr/>
            <p:nvPr/>
          </p:nvSpPr>
          <p:spPr>
            <a:xfrm>
              <a:off x="647640" y="5479920"/>
              <a:ext cx="155160" cy="1551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61"/>
            <p:cNvSpPr/>
            <p:nvPr/>
          </p:nvSpPr>
          <p:spPr>
            <a:xfrm>
              <a:off x="6660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62"/>
            <p:cNvSpPr/>
            <p:nvPr/>
          </p:nvSpPr>
          <p:spPr>
            <a:xfrm>
              <a:off x="0" y="3897360"/>
              <a:ext cx="131040" cy="2646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3"/>
            <p:cNvSpPr/>
            <p:nvPr/>
          </p:nvSpPr>
          <p:spPr>
            <a:xfrm>
              <a:off x="66600" y="414972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64"/>
            <p:cNvSpPr/>
            <p:nvPr/>
          </p:nvSpPr>
          <p:spPr>
            <a:xfrm>
              <a:off x="0" y="1644480"/>
              <a:ext cx="131040" cy="2678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65"/>
            <p:cNvSpPr/>
            <p:nvPr/>
          </p:nvSpPr>
          <p:spPr>
            <a:xfrm>
              <a:off x="66600" y="14684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66"/>
            <p:cNvSpPr/>
            <p:nvPr/>
          </p:nvSpPr>
          <p:spPr>
            <a:xfrm>
              <a:off x="695160" y="4680"/>
              <a:ext cx="307440" cy="15566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67"/>
            <p:cNvSpPr/>
            <p:nvPr/>
          </p:nvSpPr>
          <p:spPr>
            <a:xfrm>
              <a:off x="57240" y="48816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68"/>
            <p:cNvSpPr/>
            <p:nvPr/>
          </p:nvSpPr>
          <p:spPr>
            <a:xfrm>
              <a:off x="138240" y="5060880"/>
              <a:ext cx="302760" cy="17758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69"/>
            <p:cNvSpPr/>
            <p:nvPr/>
          </p:nvSpPr>
          <p:spPr>
            <a:xfrm>
              <a:off x="561960" y="643104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70"/>
            <p:cNvSpPr/>
            <p:nvPr/>
          </p:nvSpPr>
          <p:spPr>
            <a:xfrm>
              <a:off x="642960" y="6610320"/>
              <a:ext cx="21600" cy="24084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71"/>
            <p:cNvSpPr/>
            <p:nvPr/>
          </p:nvSpPr>
          <p:spPr>
            <a:xfrm>
              <a:off x="76320" y="643104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72"/>
            <p:cNvSpPr/>
            <p:nvPr/>
          </p:nvSpPr>
          <p:spPr>
            <a:xfrm>
              <a:off x="0" y="5978520"/>
              <a:ext cx="188280" cy="4597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73"/>
            <p:cNvSpPr/>
            <p:nvPr/>
          </p:nvSpPr>
          <p:spPr>
            <a:xfrm>
              <a:off x="1014480" y="1801800"/>
              <a:ext cx="212040" cy="7534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74"/>
            <p:cNvSpPr/>
            <p:nvPr/>
          </p:nvSpPr>
          <p:spPr>
            <a:xfrm>
              <a:off x="938160" y="2548080"/>
              <a:ext cx="164520" cy="1580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75"/>
            <p:cNvSpPr/>
            <p:nvPr/>
          </p:nvSpPr>
          <p:spPr>
            <a:xfrm>
              <a:off x="595440" y="4680"/>
              <a:ext cx="636120" cy="40237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76"/>
            <p:cNvSpPr/>
            <p:nvPr/>
          </p:nvSpPr>
          <p:spPr>
            <a:xfrm>
              <a:off x="1224000" y="1382760"/>
              <a:ext cx="140760" cy="4741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77"/>
            <p:cNvSpPr/>
            <p:nvPr/>
          </p:nvSpPr>
          <p:spPr>
            <a:xfrm>
              <a:off x="1300320" y="1849320"/>
              <a:ext cx="107280" cy="1058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78"/>
            <p:cNvSpPr/>
            <p:nvPr/>
          </p:nvSpPr>
          <p:spPr>
            <a:xfrm>
              <a:off x="281160" y="3417840"/>
              <a:ext cx="140760" cy="4726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9"/>
            <p:cNvSpPr/>
            <p:nvPr/>
          </p:nvSpPr>
          <p:spPr>
            <a:xfrm>
              <a:off x="237960" y="3882960"/>
              <a:ext cx="10728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0"/>
            <p:cNvSpPr/>
            <p:nvPr/>
          </p:nvSpPr>
          <p:spPr>
            <a:xfrm>
              <a:off x="4680" y="2166840"/>
              <a:ext cx="112320" cy="4503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81"/>
            <p:cNvSpPr/>
            <p:nvPr/>
          </p:nvSpPr>
          <p:spPr>
            <a:xfrm>
              <a:off x="52560" y="2066760"/>
              <a:ext cx="10728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82"/>
            <p:cNvSpPr/>
            <p:nvPr/>
          </p:nvSpPr>
          <p:spPr>
            <a:xfrm>
              <a:off x="1228680" y="4662360"/>
              <a:ext cx="21600" cy="21790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83"/>
            <p:cNvSpPr/>
            <p:nvPr/>
          </p:nvSpPr>
          <p:spPr>
            <a:xfrm>
              <a:off x="1319040" y="5041800"/>
              <a:ext cx="369360" cy="17996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84"/>
            <p:cNvSpPr/>
            <p:nvPr/>
          </p:nvSpPr>
          <p:spPr>
            <a:xfrm>
              <a:off x="1147680" y="4481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85"/>
            <p:cNvSpPr/>
            <p:nvPr/>
          </p:nvSpPr>
          <p:spPr>
            <a:xfrm>
              <a:off x="819000" y="3983040"/>
              <a:ext cx="345600" cy="28584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86"/>
            <p:cNvSpPr/>
            <p:nvPr/>
          </p:nvSpPr>
          <p:spPr>
            <a:xfrm>
              <a:off x="728640" y="380700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87"/>
            <p:cNvSpPr/>
            <p:nvPr/>
          </p:nvSpPr>
          <p:spPr>
            <a:xfrm>
              <a:off x="1623960" y="48672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88"/>
            <p:cNvSpPr/>
            <p:nvPr/>
          </p:nvSpPr>
          <p:spPr>
            <a:xfrm>
              <a:off x="1405080" y="5423040"/>
              <a:ext cx="369360" cy="14234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89"/>
            <p:cNvSpPr/>
            <p:nvPr/>
          </p:nvSpPr>
          <p:spPr>
            <a:xfrm>
              <a:off x="1666800" y="5945040"/>
              <a:ext cx="150120" cy="9108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90"/>
            <p:cNvSpPr/>
            <p:nvPr/>
          </p:nvSpPr>
          <p:spPr>
            <a:xfrm>
              <a:off x="1709640" y="5246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91"/>
            <p:cNvSpPr/>
            <p:nvPr/>
          </p:nvSpPr>
          <p:spPr>
            <a:xfrm>
              <a:off x="1709640" y="57643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92"/>
            <p:cNvSpPr/>
            <p:nvPr/>
          </p:nvSpPr>
          <p:spPr>
            <a:xfrm>
              <a:off x="1766880" y="6330960"/>
              <a:ext cx="416880" cy="5248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93"/>
            <p:cNvSpPr/>
            <p:nvPr/>
          </p:nvSpPr>
          <p:spPr>
            <a:xfrm>
              <a:off x="2147760" y="6221520"/>
              <a:ext cx="155160" cy="1454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94"/>
            <p:cNvSpPr/>
            <p:nvPr/>
          </p:nvSpPr>
          <p:spPr>
            <a:xfrm>
              <a:off x="504720" y="9360"/>
              <a:ext cx="231120" cy="51015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95"/>
            <p:cNvSpPr/>
            <p:nvPr/>
          </p:nvSpPr>
          <p:spPr>
            <a:xfrm>
              <a:off x="633240" y="5103720"/>
              <a:ext cx="183600" cy="1836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grpSp>
        <p:nvGrpSpPr>
          <p:cNvPr id="270" name="Group 1"/>
          <p:cNvGrpSpPr/>
          <p:nvPr/>
        </p:nvGrpSpPr>
        <p:grpSpPr>
          <a:xfrm>
            <a:off x="-14400" y="0"/>
            <a:ext cx="12051720" cy="6855840"/>
            <a:chOff x="-14400" y="0"/>
            <a:chExt cx="12051720" cy="6855840"/>
          </a:xfrm>
        </p:grpSpPr>
        <p:grpSp>
          <p:nvGrpSpPr>
            <p:cNvPr id="271" name="Group 2"/>
            <p:cNvGrpSpPr/>
            <p:nvPr/>
          </p:nvGrpSpPr>
          <p:grpSpPr>
            <a:xfrm>
              <a:off x="-14400" y="0"/>
              <a:ext cx="1218960" cy="6855840"/>
              <a:chOff x="-14400" y="0"/>
              <a:chExt cx="1218960" cy="6855840"/>
            </a:xfrm>
          </p:grpSpPr>
          <p:sp>
            <p:nvSpPr>
              <p:cNvPr id="272" name="CustomShape 3"/>
              <p:cNvSpPr/>
              <p:nvPr/>
            </p:nvSpPr>
            <p:spPr>
              <a:xfrm>
                <a:off x="114480" y="4680"/>
                <a:ext cx="21600" cy="217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4"/>
              <p:cNvSpPr/>
              <p:nvPr/>
            </p:nvSpPr>
            <p:spPr>
              <a:xfrm>
                <a:off x="33480" y="217656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5"/>
              <p:cNvSpPr/>
              <p:nvPr/>
            </p:nvSpPr>
            <p:spPr>
              <a:xfrm>
                <a:off x="28440" y="40212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6"/>
              <p:cNvSpPr/>
              <p:nvPr/>
            </p:nvSpPr>
            <p:spPr>
              <a:xfrm>
                <a:off x="200160" y="4680"/>
                <a:ext cx="367560" cy="18090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7"/>
              <p:cNvSpPr/>
              <p:nvPr/>
            </p:nvSpPr>
            <p:spPr>
              <a:xfrm>
                <a:off x="503280" y="18018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8"/>
              <p:cNvSpPr/>
              <p:nvPr/>
            </p:nvSpPr>
            <p:spPr>
              <a:xfrm>
                <a:off x="285840" y="4680"/>
                <a:ext cx="367560" cy="14281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9"/>
              <p:cNvSpPr/>
              <p:nvPr/>
            </p:nvSpPr>
            <p:spPr>
              <a:xfrm>
                <a:off x="546120" y="0"/>
                <a:ext cx="150120" cy="9108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10"/>
              <p:cNvSpPr/>
              <p:nvPr/>
            </p:nvSpPr>
            <p:spPr>
              <a:xfrm>
                <a:off x="588960" y="142092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11"/>
              <p:cNvSpPr/>
              <p:nvPr/>
            </p:nvSpPr>
            <p:spPr>
              <a:xfrm>
                <a:off x="588960" y="9032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12"/>
              <p:cNvSpPr/>
              <p:nvPr/>
            </p:nvSpPr>
            <p:spPr>
              <a:xfrm>
                <a:off x="641520" y="0"/>
                <a:ext cx="420120" cy="5248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13"/>
              <p:cNvSpPr/>
              <p:nvPr/>
            </p:nvSpPr>
            <p:spPr>
              <a:xfrm>
                <a:off x="1020600" y="488880"/>
                <a:ext cx="159840" cy="1454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Line 14"/>
              <p:cNvSpPr/>
              <p:nvPr/>
            </p:nvSpPr>
            <p:spPr>
              <a:xfrm>
                <a:off x="-3600" y="900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15"/>
              <p:cNvSpPr/>
              <p:nvPr/>
            </p:nvSpPr>
            <p:spPr>
              <a:xfrm>
                <a:off x="9360" y="1801800"/>
                <a:ext cx="121680" cy="1249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6"/>
              <p:cNvSpPr/>
              <p:nvPr/>
            </p:nvSpPr>
            <p:spPr>
              <a:xfrm>
                <a:off x="-9360" y="3549600"/>
                <a:ext cx="145440" cy="4788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7"/>
              <p:cNvSpPr/>
              <p:nvPr/>
            </p:nvSpPr>
            <p:spPr>
              <a:xfrm>
                <a:off x="128520" y="1382760"/>
                <a:ext cx="140760" cy="4741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8"/>
              <p:cNvSpPr/>
              <p:nvPr/>
            </p:nvSpPr>
            <p:spPr>
              <a:xfrm>
                <a:off x="204840" y="1849320"/>
                <a:ext cx="112320" cy="1058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19"/>
              <p:cNvSpPr/>
              <p:nvPr/>
            </p:nvSpPr>
            <p:spPr>
              <a:xfrm>
                <a:off x="133200" y="4662360"/>
                <a:ext cx="21600" cy="217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20"/>
              <p:cNvSpPr/>
              <p:nvPr/>
            </p:nvSpPr>
            <p:spPr>
              <a:xfrm>
                <a:off x="223920" y="5041800"/>
                <a:ext cx="367560" cy="17996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21"/>
              <p:cNvSpPr/>
              <p:nvPr/>
            </p:nvSpPr>
            <p:spPr>
              <a:xfrm>
                <a:off x="52560" y="44816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22"/>
              <p:cNvSpPr/>
              <p:nvPr/>
            </p:nvSpPr>
            <p:spPr>
              <a:xfrm>
                <a:off x="-14400" y="5627520"/>
                <a:ext cx="83520" cy="12139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23"/>
              <p:cNvSpPr/>
              <p:nvPr/>
            </p:nvSpPr>
            <p:spPr>
              <a:xfrm>
                <a:off x="527040" y="486720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24"/>
              <p:cNvSpPr/>
              <p:nvPr/>
            </p:nvSpPr>
            <p:spPr>
              <a:xfrm>
                <a:off x="309600" y="5423040"/>
                <a:ext cx="372600" cy="14234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25"/>
              <p:cNvSpPr/>
              <p:nvPr/>
            </p:nvSpPr>
            <p:spPr>
              <a:xfrm>
                <a:off x="569880" y="5945040"/>
                <a:ext cx="150120" cy="9108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CustomShape 26"/>
              <p:cNvSpPr/>
              <p:nvPr/>
            </p:nvSpPr>
            <p:spPr>
              <a:xfrm>
                <a:off x="612720" y="524664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CustomShape 27"/>
              <p:cNvSpPr/>
              <p:nvPr/>
            </p:nvSpPr>
            <p:spPr>
              <a:xfrm>
                <a:off x="612720" y="576432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CustomShape 28"/>
              <p:cNvSpPr/>
              <p:nvPr/>
            </p:nvSpPr>
            <p:spPr>
              <a:xfrm>
                <a:off x="669960" y="6330960"/>
                <a:ext cx="415440" cy="5155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29"/>
              <p:cNvSpPr/>
              <p:nvPr/>
            </p:nvSpPr>
            <p:spPr>
              <a:xfrm>
                <a:off x="1049400" y="6221520"/>
                <a:ext cx="155160" cy="1454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9" name="Group 30"/>
            <p:cNvGrpSpPr/>
            <p:nvPr/>
          </p:nvGrpSpPr>
          <p:grpSpPr>
            <a:xfrm>
              <a:off x="11364840" y="0"/>
              <a:ext cx="672480" cy="6846480"/>
              <a:chOff x="11364840" y="0"/>
              <a:chExt cx="672480" cy="6846480"/>
            </a:xfrm>
          </p:grpSpPr>
          <p:sp>
            <p:nvSpPr>
              <p:cNvPr id="300" name="CustomShape 31"/>
              <p:cNvSpPr/>
              <p:nvPr/>
            </p:nvSpPr>
            <p:spPr>
              <a:xfrm>
                <a:off x="11484000" y="0"/>
                <a:ext cx="415440" cy="5104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CustomShape 32"/>
              <p:cNvSpPr/>
              <p:nvPr/>
            </p:nvSpPr>
            <p:spPr>
              <a:xfrm>
                <a:off x="11364840" y="474840"/>
                <a:ext cx="155160" cy="1501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33"/>
              <p:cNvSpPr/>
              <p:nvPr/>
            </p:nvSpPr>
            <p:spPr>
              <a:xfrm>
                <a:off x="11631600" y="1539720"/>
                <a:ext cx="18684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34"/>
              <p:cNvSpPr/>
              <p:nvPr/>
            </p:nvSpPr>
            <p:spPr>
              <a:xfrm>
                <a:off x="11531520" y="5694480"/>
                <a:ext cx="296280" cy="11520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35"/>
              <p:cNvSpPr/>
              <p:nvPr/>
            </p:nvSpPr>
            <p:spPr>
              <a:xfrm>
                <a:off x="11773080" y="5551560"/>
                <a:ext cx="155160" cy="1533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36"/>
              <p:cNvSpPr/>
              <p:nvPr/>
            </p:nvSpPr>
            <p:spPr>
              <a:xfrm>
                <a:off x="11711160" y="4680"/>
                <a:ext cx="302760" cy="15426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37"/>
              <p:cNvSpPr/>
              <p:nvPr/>
            </p:nvSpPr>
            <p:spPr>
              <a:xfrm>
                <a:off x="11636280" y="4867200"/>
                <a:ext cx="18684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38"/>
              <p:cNvSpPr/>
              <p:nvPr/>
            </p:nvSpPr>
            <p:spPr>
              <a:xfrm>
                <a:off x="11441160" y="5046840"/>
                <a:ext cx="305640" cy="17996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39"/>
              <p:cNvSpPr/>
              <p:nvPr/>
            </p:nvSpPr>
            <p:spPr>
              <a:xfrm>
                <a:off x="11849040" y="6416640"/>
                <a:ext cx="188280" cy="1868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40"/>
              <p:cNvSpPr/>
              <p:nvPr/>
            </p:nvSpPr>
            <p:spPr>
              <a:xfrm>
                <a:off x="11939760" y="6595920"/>
                <a:ext cx="21600" cy="250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10" name="Group 41"/>
          <p:cNvGrpSpPr/>
          <p:nvPr/>
        </p:nvGrpSpPr>
        <p:grpSpPr>
          <a:xfrm>
            <a:off x="0" y="0"/>
            <a:ext cx="2302920" cy="6855840"/>
            <a:chOff x="0" y="0"/>
            <a:chExt cx="2302920" cy="6855840"/>
          </a:xfrm>
        </p:grpSpPr>
        <p:sp>
          <p:nvSpPr>
            <p:cNvPr id="311" name="CustomShape 42"/>
            <p:cNvSpPr/>
            <p:nvPr/>
          </p:nvSpPr>
          <p:spPr>
            <a:xfrm>
              <a:off x="1209600" y="4680"/>
              <a:ext cx="21600" cy="21790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43"/>
            <p:cNvSpPr/>
            <p:nvPr/>
          </p:nvSpPr>
          <p:spPr>
            <a:xfrm>
              <a:off x="1128600" y="217656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44"/>
            <p:cNvSpPr/>
            <p:nvPr/>
          </p:nvSpPr>
          <p:spPr>
            <a:xfrm>
              <a:off x="1123920" y="40212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45"/>
            <p:cNvSpPr/>
            <p:nvPr/>
          </p:nvSpPr>
          <p:spPr>
            <a:xfrm>
              <a:off x="414360" y="9360"/>
              <a:ext cx="26280" cy="44794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46"/>
            <p:cNvSpPr/>
            <p:nvPr/>
          </p:nvSpPr>
          <p:spPr>
            <a:xfrm>
              <a:off x="333360" y="4481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47"/>
            <p:cNvSpPr/>
            <p:nvPr/>
          </p:nvSpPr>
          <p:spPr>
            <a:xfrm>
              <a:off x="190440" y="9360"/>
              <a:ext cx="150120" cy="9057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48"/>
            <p:cNvSpPr/>
            <p:nvPr/>
          </p:nvSpPr>
          <p:spPr>
            <a:xfrm>
              <a:off x="1290600" y="14400"/>
              <a:ext cx="374040" cy="17996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49"/>
            <p:cNvSpPr/>
            <p:nvPr/>
          </p:nvSpPr>
          <p:spPr>
            <a:xfrm>
              <a:off x="1600200" y="18018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50"/>
            <p:cNvSpPr/>
            <p:nvPr/>
          </p:nvSpPr>
          <p:spPr>
            <a:xfrm>
              <a:off x="1380960" y="9360"/>
              <a:ext cx="369360" cy="14234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51"/>
            <p:cNvSpPr/>
            <p:nvPr/>
          </p:nvSpPr>
          <p:spPr>
            <a:xfrm>
              <a:off x="1643040" y="0"/>
              <a:ext cx="150120" cy="9108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52"/>
            <p:cNvSpPr/>
            <p:nvPr/>
          </p:nvSpPr>
          <p:spPr>
            <a:xfrm>
              <a:off x="1685880" y="14209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53"/>
            <p:cNvSpPr/>
            <p:nvPr/>
          </p:nvSpPr>
          <p:spPr>
            <a:xfrm>
              <a:off x="168588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4"/>
            <p:cNvSpPr/>
            <p:nvPr/>
          </p:nvSpPr>
          <p:spPr>
            <a:xfrm>
              <a:off x="1743120" y="4680"/>
              <a:ext cx="416880" cy="5202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55"/>
            <p:cNvSpPr/>
            <p:nvPr/>
          </p:nvSpPr>
          <p:spPr>
            <a:xfrm>
              <a:off x="2119320" y="488880"/>
              <a:ext cx="159840" cy="1454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56"/>
            <p:cNvSpPr/>
            <p:nvPr/>
          </p:nvSpPr>
          <p:spPr>
            <a:xfrm>
              <a:off x="952560" y="4680"/>
              <a:ext cx="150120" cy="9057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57"/>
            <p:cNvSpPr/>
            <p:nvPr/>
          </p:nvSpPr>
          <p:spPr>
            <a:xfrm>
              <a:off x="86688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58"/>
            <p:cNvSpPr/>
            <p:nvPr/>
          </p:nvSpPr>
          <p:spPr>
            <a:xfrm>
              <a:off x="890640" y="15541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59"/>
            <p:cNvSpPr/>
            <p:nvPr/>
          </p:nvSpPr>
          <p:spPr>
            <a:xfrm>
              <a:off x="738360" y="5622840"/>
              <a:ext cx="335880" cy="12139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60"/>
            <p:cNvSpPr/>
            <p:nvPr/>
          </p:nvSpPr>
          <p:spPr>
            <a:xfrm>
              <a:off x="647640" y="5479920"/>
              <a:ext cx="155160" cy="1551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61"/>
            <p:cNvSpPr/>
            <p:nvPr/>
          </p:nvSpPr>
          <p:spPr>
            <a:xfrm>
              <a:off x="66600" y="9032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62"/>
            <p:cNvSpPr/>
            <p:nvPr/>
          </p:nvSpPr>
          <p:spPr>
            <a:xfrm>
              <a:off x="0" y="3897360"/>
              <a:ext cx="131040" cy="2646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63"/>
            <p:cNvSpPr/>
            <p:nvPr/>
          </p:nvSpPr>
          <p:spPr>
            <a:xfrm>
              <a:off x="66600" y="414972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64"/>
            <p:cNvSpPr/>
            <p:nvPr/>
          </p:nvSpPr>
          <p:spPr>
            <a:xfrm>
              <a:off x="0" y="1644480"/>
              <a:ext cx="131040" cy="2678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65"/>
            <p:cNvSpPr/>
            <p:nvPr/>
          </p:nvSpPr>
          <p:spPr>
            <a:xfrm>
              <a:off x="66600" y="14684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66"/>
            <p:cNvSpPr/>
            <p:nvPr/>
          </p:nvSpPr>
          <p:spPr>
            <a:xfrm>
              <a:off x="695160" y="4680"/>
              <a:ext cx="307440" cy="15566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67"/>
            <p:cNvSpPr/>
            <p:nvPr/>
          </p:nvSpPr>
          <p:spPr>
            <a:xfrm>
              <a:off x="57240" y="48816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68"/>
            <p:cNvSpPr/>
            <p:nvPr/>
          </p:nvSpPr>
          <p:spPr>
            <a:xfrm>
              <a:off x="138240" y="5060880"/>
              <a:ext cx="302760" cy="17758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69"/>
            <p:cNvSpPr/>
            <p:nvPr/>
          </p:nvSpPr>
          <p:spPr>
            <a:xfrm>
              <a:off x="561960" y="643104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70"/>
            <p:cNvSpPr/>
            <p:nvPr/>
          </p:nvSpPr>
          <p:spPr>
            <a:xfrm>
              <a:off x="642960" y="6610320"/>
              <a:ext cx="21600" cy="24084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71"/>
            <p:cNvSpPr/>
            <p:nvPr/>
          </p:nvSpPr>
          <p:spPr>
            <a:xfrm>
              <a:off x="76320" y="643104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72"/>
            <p:cNvSpPr/>
            <p:nvPr/>
          </p:nvSpPr>
          <p:spPr>
            <a:xfrm>
              <a:off x="0" y="5978520"/>
              <a:ext cx="188280" cy="4597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73"/>
            <p:cNvSpPr/>
            <p:nvPr/>
          </p:nvSpPr>
          <p:spPr>
            <a:xfrm>
              <a:off x="1014480" y="1801800"/>
              <a:ext cx="212040" cy="7534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74"/>
            <p:cNvSpPr/>
            <p:nvPr/>
          </p:nvSpPr>
          <p:spPr>
            <a:xfrm>
              <a:off x="938160" y="2548080"/>
              <a:ext cx="164520" cy="1580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75"/>
            <p:cNvSpPr/>
            <p:nvPr/>
          </p:nvSpPr>
          <p:spPr>
            <a:xfrm>
              <a:off x="595440" y="4680"/>
              <a:ext cx="636120" cy="40237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6"/>
            <p:cNvSpPr/>
            <p:nvPr/>
          </p:nvSpPr>
          <p:spPr>
            <a:xfrm>
              <a:off x="1224000" y="1382760"/>
              <a:ext cx="140760" cy="4741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77"/>
            <p:cNvSpPr/>
            <p:nvPr/>
          </p:nvSpPr>
          <p:spPr>
            <a:xfrm>
              <a:off x="1300320" y="1849320"/>
              <a:ext cx="107280" cy="1058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78"/>
            <p:cNvSpPr/>
            <p:nvPr/>
          </p:nvSpPr>
          <p:spPr>
            <a:xfrm>
              <a:off x="281160" y="3417840"/>
              <a:ext cx="140760" cy="4726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79"/>
            <p:cNvSpPr/>
            <p:nvPr/>
          </p:nvSpPr>
          <p:spPr>
            <a:xfrm>
              <a:off x="237960" y="3882960"/>
              <a:ext cx="10728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80"/>
            <p:cNvSpPr/>
            <p:nvPr/>
          </p:nvSpPr>
          <p:spPr>
            <a:xfrm>
              <a:off x="4680" y="2166840"/>
              <a:ext cx="112320" cy="4503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81"/>
            <p:cNvSpPr/>
            <p:nvPr/>
          </p:nvSpPr>
          <p:spPr>
            <a:xfrm>
              <a:off x="52560" y="2066760"/>
              <a:ext cx="10728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82"/>
            <p:cNvSpPr/>
            <p:nvPr/>
          </p:nvSpPr>
          <p:spPr>
            <a:xfrm>
              <a:off x="1228680" y="4662360"/>
              <a:ext cx="21600" cy="2179080"/>
            </a:xfrm>
            <a:prstGeom prst="rect">
              <a:avLst/>
            </a:pr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83"/>
            <p:cNvSpPr/>
            <p:nvPr/>
          </p:nvSpPr>
          <p:spPr>
            <a:xfrm>
              <a:off x="1319040" y="5041800"/>
              <a:ext cx="369360" cy="17996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84"/>
            <p:cNvSpPr/>
            <p:nvPr/>
          </p:nvSpPr>
          <p:spPr>
            <a:xfrm>
              <a:off x="1147680" y="4481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5"/>
            <p:cNvSpPr/>
            <p:nvPr/>
          </p:nvSpPr>
          <p:spPr>
            <a:xfrm>
              <a:off x="819000" y="3983040"/>
              <a:ext cx="345600" cy="28584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86"/>
            <p:cNvSpPr/>
            <p:nvPr/>
          </p:nvSpPr>
          <p:spPr>
            <a:xfrm>
              <a:off x="728640" y="380700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87"/>
            <p:cNvSpPr/>
            <p:nvPr/>
          </p:nvSpPr>
          <p:spPr>
            <a:xfrm>
              <a:off x="1623960" y="4867200"/>
              <a:ext cx="188280" cy="1868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88"/>
            <p:cNvSpPr/>
            <p:nvPr/>
          </p:nvSpPr>
          <p:spPr>
            <a:xfrm>
              <a:off x="1405080" y="5423040"/>
              <a:ext cx="369360" cy="14234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89"/>
            <p:cNvSpPr/>
            <p:nvPr/>
          </p:nvSpPr>
          <p:spPr>
            <a:xfrm>
              <a:off x="1666800" y="5945040"/>
              <a:ext cx="150120" cy="9108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90"/>
            <p:cNvSpPr/>
            <p:nvPr/>
          </p:nvSpPr>
          <p:spPr>
            <a:xfrm>
              <a:off x="1709640" y="524664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91"/>
            <p:cNvSpPr/>
            <p:nvPr/>
          </p:nvSpPr>
          <p:spPr>
            <a:xfrm>
              <a:off x="1709640" y="5764320"/>
              <a:ext cx="18828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92"/>
            <p:cNvSpPr/>
            <p:nvPr/>
          </p:nvSpPr>
          <p:spPr>
            <a:xfrm>
              <a:off x="1766880" y="6330960"/>
              <a:ext cx="416880" cy="5248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93"/>
            <p:cNvSpPr/>
            <p:nvPr/>
          </p:nvSpPr>
          <p:spPr>
            <a:xfrm>
              <a:off x="2147760" y="6221520"/>
              <a:ext cx="155160" cy="1454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94"/>
            <p:cNvSpPr/>
            <p:nvPr/>
          </p:nvSpPr>
          <p:spPr>
            <a:xfrm>
              <a:off x="504720" y="9360"/>
              <a:ext cx="231120" cy="51015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95"/>
            <p:cNvSpPr/>
            <p:nvPr/>
          </p:nvSpPr>
          <p:spPr>
            <a:xfrm>
              <a:off x="633240" y="5103720"/>
              <a:ext cx="183600" cy="1836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252c36"/>
                </a:gs>
                <a:gs pos="100000">
                  <a:srgbClr val="12161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5" name="PlaceHolder 9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ck </a:t>
            </a:r>
            <a:r>
              <a:rPr b="0" lang="pt-BR" sz="4400" spc="-1" strike="noStrike">
                <a:latin typeface="Arial"/>
              </a:rPr>
              <a:t>to </a:t>
            </a:r>
            <a:r>
              <a:rPr b="0" lang="pt-BR" sz="4400" spc="-1" strike="noStrike">
                <a:latin typeface="Arial"/>
              </a:rPr>
              <a:t>ed</a:t>
            </a:r>
            <a:r>
              <a:rPr b="0" lang="pt-BR" sz="4400" spc="-1" strike="noStrike">
                <a:latin typeface="Arial"/>
              </a:rPr>
              <a:t>it </a:t>
            </a:r>
            <a:r>
              <a:rPr b="0" lang="pt-BR" sz="4400" spc="-1" strike="noStrike">
                <a:latin typeface="Arial"/>
              </a:rPr>
              <a:t>th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titl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te</a:t>
            </a:r>
            <a:r>
              <a:rPr b="0" lang="pt-BR" sz="4400" spc="-1" strike="noStrike">
                <a:latin typeface="Arial"/>
              </a:rPr>
              <a:t>xt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</a:t>
            </a:r>
            <a:r>
              <a:rPr b="0" lang="pt-BR" sz="4400" spc="-1" strike="noStrike">
                <a:latin typeface="Arial"/>
              </a:rPr>
              <a:t>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66" name="PlaceHolder 9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github.com/MarcosCordeiro/mestrado-wiki-vs-bot" TargetMode="Externa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728000" y="3877200"/>
            <a:ext cx="8789400" cy="23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Bots vs Wikipedia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pt-BR" sz="4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GB" sz="48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Marcos Cordeiro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4" name="Picture 4" descr=""/>
          <p:cNvPicPr/>
          <p:nvPr/>
        </p:nvPicPr>
        <p:blipFill>
          <a:blip r:embed="rId1"/>
          <a:stretch/>
        </p:blipFill>
        <p:spPr>
          <a:xfrm>
            <a:off x="6235200" y="1549440"/>
            <a:ext cx="2385360" cy="2385360"/>
          </a:xfrm>
          <a:prstGeom prst="rect">
            <a:avLst/>
          </a:prstGeom>
          <a:ln>
            <a:noFill/>
          </a:ln>
        </p:spPr>
      </p:pic>
      <p:pic>
        <p:nvPicPr>
          <p:cNvPr id="405" name="Picture 6" descr=""/>
          <p:cNvPicPr/>
          <p:nvPr/>
        </p:nvPicPr>
        <p:blipFill>
          <a:blip r:embed="rId2"/>
          <a:stretch/>
        </p:blipFill>
        <p:spPr>
          <a:xfrm>
            <a:off x="2957040" y="1497600"/>
            <a:ext cx="2538000" cy="253800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5236560" y="2105640"/>
            <a:ext cx="875880" cy="13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ffffff"/>
                </a:solidFill>
                <a:latin typeface="Bauer"/>
                <a:ea typeface="DejaVu Sans"/>
              </a:rPr>
              <a:t>X</a:t>
            </a:r>
            <a:endParaRPr b="0" lang="pt-B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143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Registros após tratamentos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143000" y="129600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131072 registros após o tratamento dos dados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8782 registros alterados por bots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122290 registros que não foram alterados por bots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4089600" y="3168000"/>
            <a:ext cx="3469320" cy="349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3816000" y="1728000"/>
            <a:ext cx="4071240" cy="4470480"/>
          </a:xfrm>
          <a:prstGeom prst="rect">
            <a:avLst/>
          </a:prstGeom>
          <a:ln>
            <a:noFill/>
          </a:ln>
        </p:spPr>
      </p:pic>
      <p:sp>
        <p:nvSpPr>
          <p:cNvPr id="428" name="CustomShape 1"/>
          <p:cNvSpPr/>
          <p:nvPr/>
        </p:nvSpPr>
        <p:spPr>
          <a:xfrm>
            <a:off x="1143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palavras mais frequentes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32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Dendograma top 100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6881040" y="0"/>
            <a:ext cx="5141880" cy="685656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2"/>
          <a:stretch/>
        </p:blipFill>
        <p:spPr>
          <a:xfrm>
            <a:off x="288000" y="4320000"/>
            <a:ext cx="6188400" cy="2002320"/>
          </a:xfrm>
          <a:prstGeom prst="rect">
            <a:avLst/>
          </a:prstGeom>
          <a:ln>
            <a:noFill/>
          </a:ln>
        </p:spPr>
      </p:pic>
      <p:sp>
        <p:nvSpPr>
          <p:cNvPr id="432" name="CustomShape 2"/>
          <p:cNvSpPr/>
          <p:nvPr/>
        </p:nvSpPr>
        <p:spPr>
          <a:xfrm>
            <a:off x="606960" y="151200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Scipy.cluster.hierarchy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Sklearn - cosine_similarity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5328000" y="67320"/>
            <a:ext cx="6789600" cy="6789600"/>
          </a:xfrm>
          <a:prstGeom prst="rect">
            <a:avLst/>
          </a:prstGeom>
          <a:ln>
            <a:noFill/>
          </a:ln>
        </p:spPr>
      </p:pic>
      <p:sp>
        <p:nvSpPr>
          <p:cNvPr id="434" name="CustomShape 1"/>
          <p:cNvSpPr/>
          <p:nvPr/>
        </p:nvSpPr>
        <p:spPr>
          <a:xfrm>
            <a:off x="432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Word cloud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216000" y="1800000"/>
            <a:ext cx="3336480" cy="358812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tretch/>
        </p:blipFill>
        <p:spPr>
          <a:xfrm>
            <a:off x="3759480" y="1512000"/>
            <a:ext cx="7975440" cy="496692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>
            <a:off x="432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alterações por bots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216000" y="2016000"/>
            <a:ext cx="3836160" cy="408204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4320000" y="1512000"/>
            <a:ext cx="7621560" cy="4750920"/>
          </a:xfrm>
          <a:prstGeom prst="rect">
            <a:avLst/>
          </a:prstGeom>
          <a:ln>
            <a:noFill/>
          </a:ln>
        </p:spPr>
      </p:pic>
      <p:sp>
        <p:nvSpPr>
          <p:cNvPr id="440" name="CustomShape 1"/>
          <p:cNvSpPr/>
          <p:nvPr/>
        </p:nvSpPr>
        <p:spPr>
          <a:xfrm>
            <a:off x="432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Top 10 não alterados por bots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1141560" y="61848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Análise utilizadas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1141560" y="224964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de grupos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Python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200" spc="-1" strike="noStrike">
                <a:solidFill>
                  <a:srgbClr val="ffffff"/>
                </a:solidFill>
                <a:latin typeface="Tw Cen MT"/>
                <a:ea typeface="DejaVu Sans"/>
              </a:rPr>
              <a:t>Biblioteca</a:t>
            </a:r>
            <a:r>
              <a:rPr b="0" lang="en-GB" sz="1800" spc="-1" strike="noStrike">
                <a:solidFill>
                  <a:srgbClr val="ffffff"/>
                </a:solidFill>
                <a:latin typeface="Tw Cen MT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Sklearn.cluster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K-Médias 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DBSCAN 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443" name="Picture 4" descr=""/>
          <p:cNvPicPr/>
          <p:nvPr/>
        </p:nvPicPr>
        <p:blipFill>
          <a:blip r:embed="rId1"/>
          <a:stretch/>
        </p:blipFill>
        <p:spPr>
          <a:xfrm>
            <a:off x="6095880" y="1452240"/>
            <a:ext cx="4612680" cy="496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133200" y="1512000"/>
            <a:ext cx="5409720" cy="5217480"/>
          </a:xfrm>
          <a:prstGeom prst="rect">
            <a:avLst/>
          </a:prstGeom>
          <a:ln>
            <a:noFill/>
          </a:ln>
        </p:spPr>
      </p:pic>
      <p:sp>
        <p:nvSpPr>
          <p:cNvPr id="445" name="CustomShape 1"/>
          <p:cNvSpPr/>
          <p:nvPr/>
        </p:nvSpPr>
        <p:spPr>
          <a:xfrm>
            <a:off x="432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- silhueta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1254960" y="995400"/>
            <a:ext cx="2415960" cy="5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False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6228000" y="1477440"/>
            <a:ext cx="5794920" cy="529164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8238960" y="936000"/>
            <a:ext cx="2415960" cy="5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True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432000" y="0"/>
            <a:ext cx="99039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- cotovelo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275760" y="2232000"/>
            <a:ext cx="5627160" cy="367308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1800000" y="1499400"/>
            <a:ext cx="2415960" cy="5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False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8094960" y="1512000"/>
            <a:ext cx="2415960" cy="5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= True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2"/>
          <a:stretch/>
        </p:blipFill>
        <p:spPr>
          <a:xfrm>
            <a:off x="6296040" y="2232000"/>
            <a:ext cx="5712120" cy="36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1300320" y="1296000"/>
            <a:ext cx="9450720" cy="5182920"/>
          </a:xfrm>
          <a:prstGeom prst="rect">
            <a:avLst/>
          </a:prstGeom>
          <a:ln>
            <a:noFill/>
          </a:ln>
        </p:spPr>
      </p:pic>
      <p:sp>
        <p:nvSpPr>
          <p:cNvPr id="455" name="CustomShape 1"/>
          <p:cNvSpPr/>
          <p:nvPr/>
        </p:nvSpPr>
        <p:spPr>
          <a:xfrm>
            <a:off x="432000" y="0"/>
            <a:ext cx="99039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– clusters – Bot = false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141560" y="61848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Agenda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327680" y="1897920"/>
            <a:ext cx="9903960" cy="38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1000"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CMA / CPA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Metodologia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</a:t>
            </a:r>
            <a:endParaRPr b="0" lang="pt-BR" sz="24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quantitativas</a:t>
            </a:r>
            <a:endParaRPr b="0" lang="pt-BR" sz="24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K-means</a:t>
            </a:r>
            <a:endParaRPr b="0" lang="pt-BR" sz="24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DBScan</a:t>
            </a:r>
            <a:endParaRPr b="0" lang="pt-BR" sz="2400" spc="-1" strike="noStrike">
              <a:latin typeface="Arial"/>
            </a:endParaRPr>
          </a:p>
          <a:p>
            <a:pPr lvl="1" marL="432000" indent="-2156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Conclusões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32000" y="0"/>
            <a:ext cx="99039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Kmeans – clusters – Bot = true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1224000" y="1281960"/>
            <a:ext cx="9359280" cy="519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5256000" y="49320"/>
            <a:ext cx="6838920" cy="6645600"/>
          </a:xfrm>
          <a:prstGeom prst="rect">
            <a:avLst/>
          </a:prstGeom>
          <a:ln>
            <a:noFill/>
          </a:ln>
        </p:spPr>
      </p:pic>
      <p:sp>
        <p:nvSpPr>
          <p:cNvPr id="459" name="CustomShape 1"/>
          <p:cNvSpPr/>
          <p:nvPr/>
        </p:nvSpPr>
        <p:spPr>
          <a:xfrm>
            <a:off x="144000" y="0"/>
            <a:ext cx="99039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Dbscan – bot = true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44000" y="1136520"/>
            <a:ext cx="4983480" cy="555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1584000" y="1368000"/>
            <a:ext cx="9406800" cy="5290560"/>
          </a:xfrm>
          <a:prstGeom prst="rect">
            <a:avLst/>
          </a:prstGeom>
          <a:ln>
            <a:noFill/>
          </a:ln>
        </p:spPr>
      </p:pic>
      <p:sp>
        <p:nvSpPr>
          <p:cNvPr id="462" name="CustomShape 1"/>
          <p:cNvSpPr/>
          <p:nvPr/>
        </p:nvSpPr>
        <p:spPr>
          <a:xfrm>
            <a:off x="3096000" y="72000"/>
            <a:ext cx="99039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Dbscan – bot = False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894960" y="360000"/>
            <a:ext cx="99039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2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conclusões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1182960" y="157140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Os dados tem uma grande variedade de informações sem relações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Muitos grupos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As análises de clusters mostraram uma dispersão muito grande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Análises de frequência dos dados foram mais conclusívas para obter informações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Bots estão alterando mais informações sobre COVID19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Pessoas estão alterando mais informações sobre futebol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360000" y="5980680"/>
            <a:ext cx="11662920" cy="7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 u="sng">
                <a:solidFill>
                  <a:srgbClr val="22ffff"/>
                </a:solidFill>
                <a:uFillTx/>
                <a:latin typeface="Arial"/>
                <a:ea typeface="DejaVu Sans"/>
                <a:hlinkClick r:id="rId1"/>
              </a:rPr>
              <a:t>https://github.com/MarcosCordeiro/mestrado-wiki-vs-bot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576000" y="288000"/>
            <a:ext cx="10486800" cy="341640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3"/>
          <a:stretch/>
        </p:blipFill>
        <p:spPr>
          <a:xfrm>
            <a:off x="4938840" y="3168720"/>
            <a:ext cx="2760120" cy="281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141560" y="61848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Referências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936000" y="194400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Thomas Steiner. 2014. Bots vs. Wikipedians, Anons vs. Logged-Ins (Redux)</a:t>
            </a:r>
            <a:endParaRPr b="0" lang="pt-BR" sz="15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Merla, PrathyushaRani, and Yiheng Liang. "Data analysis using hadoop MapReduce environment." 2017 IEEE International Conference on Big Data (Big Data). IEEE, 2017.</a:t>
            </a:r>
            <a:endParaRPr b="0" lang="pt-BR" sz="15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pt-BR" sz="15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Rabiner, Lawrence R., Jay G. Wilpon, and Bling‐Hwang Juang. "A segmental k‐means training procedure for connected word recognition." AT&amp;T technical journal 65.3 (1986): 21-31.</a:t>
            </a:r>
            <a:endParaRPr b="0" lang="pt-BR" sz="15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Cai, Yue, and Jin-Sheng Yuan. "Text clustering based on improved DBSCAN algorithm." Computer Engineering 12 (2011): 018.</a:t>
            </a:r>
            <a:endParaRPr b="0" lang="pt-BR" sz="15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7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Cai, Yue, and Jin-Sheng Yuan. "Text clustering based on improved DBSCAN algorithm." Computer Engineering 12 (2011): 018.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GB" sz="1500" spc="-1" strike="noStrike">
                <a:solidFill>
                  <a:srgbClr val="ffffff"/>
                </a:solidFill>
                <a:latin typeface="Tw Cen MT"/>
                <a:ea typeface="DejaVu Sans"/>
              </a:rPr>
              <a:t> 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032000" y="2808000"/>
            <a:ext cx="662220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54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FIM</a:t>
            </a:r>
            <a:br/>
            <a:br/>
            <a:r>
              <a:rPr b="1" lang="en-GB" sz="54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Obrigado!!!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754920" y="1152000"/>
            <a:ext cx="3779280" cy="487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1141560" y="61848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0" y="40320"/>
            <a:ext cx="12191760" cy="681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1141560" y="61848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1141560" y="224964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166115 registros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Coletados entre os dias 03/03 e 15/05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da Wikipedia em português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Origem são de dados semi-estruturados, recebidos à partir de um endpoint rest no formato JSON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Grande parte dos dados estão em formato texto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Serão armazenados em arquivo CSV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143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Características dos dados</a:t>
            </a:r>
            <a:endParaRPr b="0" lang="pt-BR" sz="3600" spc="-1" strike="noStrike">
              <a:latin typeface="Arial"/>
            </a:endParaRPr>
          </a:p>
        </p:txBody>
      </p:sp>
      <p:graphicFrame>
        <p:nvGraphicFramePr>
          <p:cNvPr id="415" name="Table 2"/>
          <p:cNvGraphicFramePr/>
          <p:nvPr/>
        </p:nvGraphicFramePr>
        <p:xfrm>
          <a:off x="2848680" y="2447640"/>
          <a:ext cx="6936120" cy="2705040"/>
        </p:xfrm>
        <a:graphic>
          <a:graphicData uri="http://schemas.openxmlformats.org/drawingml/2006/table">
            <a:tbl>
              <a:tblPr/>
              <a:tblGrid>
                <a:gridCol w="1315800"/>
                <a:gridCol w="929520"/>
                <a:gridCol w="4691160"/>
              </a:tblGrid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Campo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Tipo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Descrição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 único que identifica o evento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URI única que identifica o evento ou entidade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Data do evento no formato ISO-8601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domain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Domínio do evento ou entidade a qual pertence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title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Título da página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user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Usuário que efetuou a alteração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Boolean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Identifica se é um bot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server_url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String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Tw Cen MT"/>
                        </a:rPr>
                        <a:t>URL canonica do servidor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f6ee"/>
                    </a:solidFill>
                  </a:tcPr>
                </a:tc>
              </a:tr>
            </a:tbl>
          </a:graphicData>
        </a:graphic>
      </p:graphicFrame>
      <p:sp>
        <p:nvSpPr>
          <p:cNvPr id="416" name="CustomShape 3"/>
          <p:cNvSpPr/>
          <p:nvPr/>
        </p:nvSpPr>
        <p:spPr>
          <a:xfrm>
            <a:off x="2520360" y="1778400"/>
            <a:ext cx="355356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Tw Cen MT"/>
                <a:ea typeface="DejaVu Sans"/>
              </a:rPr>
              <a:t>Dados principais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143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52000" y="147744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Removidos objetos com títulos nulos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registros duplicados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caracteres especiais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Padronizando títulos para mínusculo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Padronização de usuários nulos para valor global – ‘unkown’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Padronização de timestamps nulos para valor escolhido como data de 01/01/2020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Substituindo valores ausentes no campo bot pelo valor de maior frequência - False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143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título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152000" y="147744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Narmalização com unicode </a:t>
            </a:r>
            <a:endParaRPr b="0" lang="pt-BR" sz="24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Remoção de stop words – NLTK</a:t>
            </a:r>
            <a:endParaRPr b="0" lang="pt-BR" sz="2400" spc="-1" strike="noStrike">
              <a:latin typeface="Arial"/>
            </a:endParaRPr>
          </a:p>
          <a:p>
            <a:pPr lvl="1" marL="432000" indent="-2149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Complemento do dicionário de stop words com palavras que estavam influênciando o resultado final.</a:t>
            </a:r>
            <a:endParaRPr b="0" lang="pt-BR" sz="2400" spc="-1" strike="noStrike">
              <a:latin typeface="Arial"/>
            </a:endParaRPr>
          </a:p>
          <a:p>
            <a:pPr lvl="1" marL="432000" indent="-2149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ffffff"/>
                </a:solidFill>
                <a:latin typeface="Tw Cen MT"/>
                <a:ea typeface="DejaVu Sans"/>
              </a:rPr>
              <a:t>Ex.: 'categoria','artigos', 'predefinicao','ficheiro','sobre','predefinicoes','redirecionamentos','esbocos','ligados','elemento','inexistentes','ficheiros','usuario','wikidata','paginas','wikipedia','discussao','lista'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43000" y="0"/>
            <a:ext cx="99039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3600" spc="-1" strike="noStrike" cap="all">
                <a:solidFill>
                  <a:srgbClr val="ffffff"/>
                </a:solidFill>
                <a:latin typeface="Tw Cen MT"/>
                <a:ea typeface="DejaVu Sans"/>
              </a:rPr>
              <a:t>Preparação dos textos – Resultado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152000" y="1676880"/>
            <a:ext cx="990396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94320" y="2088000"/>
            <a:ext cx="11712600" cy="279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{FA0C97D7-5DCE-DF43-BB0D-17EADA0F2231}tf10001122</Template>
  <TotalTime>227</TotalTime>
  <Application>LibreOffice/6.4.3.2$Linux_X86_64 LibreOffice_project/40$Build-2</Application>
  <Words>458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2020-03-30T00:21:15Z</dcterms:created>
  <dc:creator>Microsoft Office User</dc:creator>
  <dc:description/>
  <dc:language>en-GB</dc:language>
  <cp:lastModifiedBy/>
  <dcterms:modified xsi:type="dcterms:W3CDTF">2020-06-02T21:04:52Z</dcterms:modified>
  <cp:revision>25</cp:revision>
  <dc:subject/>
  <dc:title>Bots vs Wikipedia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